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0" autoAdjust="0"/>
    <p:restoredTop sz="94707" autoAdjust="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82976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SA" sz="4000" dirty="0" smtClean="0">
                <a:cs typeface="+mn-cs"/>
              </a:rPr>
              <a:t>اسکیزوفرنی</a:t>
            </a:r>
            <a:r>
              <a:rPr lang="en-US" sz="4000" dirty="0" smtClean="0">
                <a:cs typeface="+mn-cs"/>
              </a:rPr>
              <a:t/>
            </a:r>
            <a:br>
              <a:rPr lang="en-US" sz="4000" dirty="0" smtClean="0">
                <a:cs typeface="+mn-cs"/>
              </a:rPr>
            </a:br>
            <a:endParaRPr lang="fa-IR" sz="40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اختلال عصبی مزمن و شدید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مجـموعه اختلالاتی که با آشفـتگی در گفـتار،ادراکـ،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عاطفه،تفکر و عملکرد اجتماعی مشخص میشود.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یک درصد جمعیت را مبتلا می کند و 95 درصد مبتلایان در سراسر عمر این حالت را دارند.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u="sng" dirty="0" smtClean="0">
                <a:cs typeface="+mn-cs"/>
              </a:rPr>
              <a:t>علائم مثبت اسکیزوفرنی </a:t>
            </a:r>
            <a:r>
              <a:rPr lang="en-US" sz="2000" b="1" u="sng" dirty="0" smtClean="0">
                <a:cs typeface="+mn-cs"/>
                <a:sym typeface="Wingdings"/>
              </a:rPr>
              <a:t></a:t>
            </a:r>
            <a:r>
              <a:rPr lang="ar-SA" sz="2000" b="1" u="sng" dirty="0" smtClean="0">
                <a:cs typeface="+mn-cs"/>
              </a:rPr>
              <a:t>افزایش فعالیت جسمی و روانی)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توهم، هذیان، تفکر آشفته ،گفتار آشفته،رفتار کاتاتونیک یا آشفته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u="sng" dirty="0" smtClean="0">
                <a:cs typeface="+mn-cs"/>
              </a:rPr>
              <a:t>علائم منفی اسکیزوفرنی (کاهش فعالیت جسمی و روانی</a:t>
            </a:r>
            <a:r>
              <a:rPr lang="ar-SA" sz="2000" b="1" dirty="0" smtClean="0">
                <a:cs typeface="+mn-cs"/>
              </a:rPr>
              <a:t>)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احساس پوچی و خالی بودن،بی انگیزگی،عدم لذت و بی </a:t>
            </a:r>
            <a:r>
              <a:rPr lang="ar-SA" sz="2000" dirty="0" smtClean="0">
                <a:cs typeface="+mn-cs"/>
              </a:rPr>
              <a:t>احساسی</a:t>
            </a:r>
            <a:endParaRPr lang="fa-IR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u="sng" dirty="0" smtClean="0"/>
              <a:t>نشانه های شناختی در اسکیزوفرنی: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/>
              <a:t>ضعف در حل مساله،ضعف در مهارتهای تصمیم گیری،افکار غیر منطقی،نقصان حافظه و توجه</a:t>
            </a:r>
            <a:endParaRPr lang="fa-IR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ar-SA" sz="2000" b="1" u="sng" dirty="0" smtClean="0">
                <a:cs typeface="+mn-cs"/>
              </a:rPr>
              <a:t>مراحل اسکیزوفرنی: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مرحـله 1 (شـروع) حـاد: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شامـل علائـم مقـدمـاتی (اضطـراب ،فـوبی،وسواس اجبار و حـالات تجزیه ای)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علائـم سایـکوز حـاد:توهـم، هـذیان،تفکر آشفته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مرحـله 2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 (سالـها بعـد از شـروع)بالا و پائیـن رفتن شـدت اخـتلال میتواند منجـر به بهـبودی نسبی یا کامل گردد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مرحـله 3    (دوره بلـند مـدت و پیـامـدهای آن)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   اختلال مـزمن میشـود.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انواع اسکیزوفرنی: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پارانوئید   آشفته    کاتاتونیک    نامتمایز    باقیمانده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درمان: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درمان اصلی دارودرمانی +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الکتروشوک،رفـتاردرمانی،روان درمانی،خـانواده درمانی، گروه درمانی،روان درمانی فردی،آموزش مهارت های اجتماعی و </a:t>
            </a:r>
            <a:r>
              <a:rPr lang="ar-SA" sz="2000" dirty="0" smtClean="0">
                <a:cs typeface="+mn-cs"/>
              </a:rPr>
              <a:t>تواانبخشی</a:t>
            </a:r>
            <a:endParaRPr lang="fa-IR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/>
              <a:t>فرایند پرستاری در اسکیزوفرنی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/>
              <a:t>بررسی: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/>
              <a:t>برای تنظیم یک طرح مراقـبتی ابتدا شرح حـال کامل بیمار + معاینه دقیق روانی را انجام میدهیم و اطلاعاتی در مورد سابقه و گذشته وی، خانواده و منابع حـمایتی جمـع آوری مـیکنیم سـپس بررسـی های لازم از جهـت خلق عـاطفه تفکر ادراک قـضاوت بینش و جـهت یـابی را صورت میدهیم</a:t>
            </a: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تشخیص: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توانایی آسیب به خود یا دیگران در ارتباط با هذیان گزند و آسیب  (مهمترین)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انزوا و گوشه گیری از اطرافیان مربوط به اعتماد به نفس پایین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نقص در مراقبت از خـود مربوط به عـدم رعایت بهداشت فردی و ناتوانی در خوردن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اختلال در الگوی خواب در ارتباط با دیر خوابیدن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آسیب به خود و دیگران که غالبا از توهمات شنوایی سرچشمه میگیرد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ar-SA" sz="2000" b="1" dirty="0" smtClean="0">
                <a:cs typeface="+mn-cs"/>
              </a:rPr>
              <a:t>مداخلات پرستاری</a:t>
            </a:r>
            <a:endParaRPr lang="en-US" sz="2000" dirty="0" smtClean="0">
              <a:cs typeface="+mn-cs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 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سطح محرک های محیطی را به حداقل برسانید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مشاهده نزدیک و دقیق بیمار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کلیه اشیاء خطرناک را از محیط خارج کنید 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برخورد آرام با بیمارداشته باشید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وجود تعداد کافی پرسنل در بخش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چنانچه بیمار با صحبت و دارو آرام نشد استفاده از محدودیت های فیزیکی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احتیاط در لمس بیماران پارانوئید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رابطه مبنی بر اعتماد با بیمار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 اجتناب از فعالیت های رقابتی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تشویق بیمار به بیان احساسات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ارزیابی نیازهای مراقبتی بیمار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تشویق بیمار به استقلال 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ارزیابی وضعیت تغذیه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گزارش دقیق از الگوی خواب بیمار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هذیان بیمار را رد نکنید ،قبول هم نکنید در بیمار ایجاد شک نمایید.هذیانات را به مسخره یا توهین نگیرید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بیمار را تشویق به بیان توهمات نماییدتوهمات بیمار را قبول یا رد نکنید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در ارتباط با بیماران پارانوئید عجله نکنید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برای شروع ارتباط از مسائل مورد علاقه بیمار صحبت کنید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تعاملات داوطلبانه بیمار با دیگران را شناسایی و تقویت کنید</a:t>
            </a:r>
            <a:endParaRPr lang="en-US" sz="2000" dirty="0" smtClean="0">
              <a:cs typeface="+mn-cs"/>
            </a:endParaRPr>
          </a:p>
          <a:p>
            <a:pPr lvl="0">
              <a:lnSpc>
                <a:spcPct val="120000"/>
              </a:lnSpc>
              <a:buFontTx/>
              <a:buNone/>
            </a:pPr>
            <a:r>
              <a:rPr lang="ar-SA" sz="2000" dirty="0" smtClean="0">
                <a:cs typeface="+mn-cs"/>
              </a:rPr>
              <a:t>با بیمار صادق باشید</a:t>
            </a:r>
            <a:endParaRPr lang="en-US" sz="2000" dirty="0" smtClean="0">
              <a:cs typeface="+mn-cs"/>
            </a:endParaRPr>
          </a:p>
          <a:p>
            <a:pPr>
              <a:lnSpc>
                <a:spcPct val="17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ar-SA" sz="2000" b="1" u="sng" dirty="0" smtClean="0">
                <a:cs typeface="+mn-cs"/>
              </a:rPr>
              <a:t>منابع مورد استفاده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 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- طرح </a:t>
            </a:r>
            <a:r>
              <a:rPr lang="fa-IR" sz="2000" dirty="0" smtClean="0">
                <a:cs typeface="+mn-cs"/>
              </a:rPr>
              <a:t>های </a:t>
            </a:r>
            <a:r>
              <a:rPr lang="ar-SA" sz="2000" dirty="0" smtClean="0">
                <a:cs typeface="+mn-cs"/>
              </a:rPr>
              <a:t>مراقبتی روان پرستاری  ترجمه دکتر عبدالهیان و همکاران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 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- پرستاری بهداشت روان  تالیف حمید حجتی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 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ar-SA" sz="2000" dirty="0" smtClean="0">
                <a:cs typeface="+mn-cs"/>
              </a:rPr>
              <a:t>روانپرستاری(بهداشت روان 2) اسدی نوقابی و کیقبادی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321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اسکیزوفرنی 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ebnehoseiniz1</dc:creator>
  <cp:lastModifiedBy>ebnehoseiniz1</cp:lastModifiedBy>
  <cp:revision>4</cp:revision>
  <dcterms:created xsi:type="dcterms:W3CDTF">2012-11-18T07:37:35Z</dcterms:created>
  <dcterms:modified xsi:type="dcterms:W3CDTF">2012-11-19T07:44:42Z</dcterms:modified>
</cp:coreProperties>
</file>